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42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1FFDE9-683B-4CDB-AD53-9CF370D82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F897EB2-9186-489A-8B43-7F57666DC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C4F22D-5140-47C9-8C38-C24C53D3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6F0C89-6E73-4E7C-BF28-A23550E5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8F21E2F-520A-4438-8BB0-1066E3B5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39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41BBD3-F486-4B09-BB88-9AFC20A2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02CCA83-7EA9-4345-ADC1-C6A095F39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5637DF7-8EE1-4694-BCD6-DD960D735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BF0C65-0585-490A-85BB-B8F10DF0E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9EABA8-317C-4F3C-B2DC-144ECBED8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95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2E012A7-DDC3-40FC-BF85-A274DCE18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5FC6877-5B0A-40FF-ABB7-A0EC42B05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A7BB78-777B-4658-87E9-6F045DC1C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C77912-D628-4AF4-BE14-F9644B911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189E49-8088-4290-A19B-8D06D4FDD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52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BBE543-2868-4955-8224-97A0B17D7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605721-9356-4228-9AB9-DED05541D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A3A525-B13D-4213-BBED-B2822FD78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3E8783-F6A6-4751-9D1A-21035E841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199C4A-83DB-47DE-BF41-4B887EFB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528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D7C28D-63AD-4952-B88C-DB4716334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794403A-1758-4595-9D13-59B94D8DB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BAECEA-0A09-4DFC-A772-AEA51646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4E31351-664B-4ED4-80DE-9B7CD1253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A1D7BE-71FF-4808-8D5F-542BBA17D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983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0ED486-FEDB-4EB1-B02A-515429CA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A3E3D4-67E5-44F5-96E9-F12576A77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424E716-2E76-4CFB-8421-7C78E112E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BA63B8E-C06C-4479-B5BE-673AAA0E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728C86-4890-4D05-BCB9-48639A28E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5AD81DA-9D80-47BF-B443-481533A3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091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915D0D-41FE-43A6-8912-EE351F125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E69C1C-1C26-4053-8F03-103F3D86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17F02B-CCBF-461C-908C-246FBC769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61A68CD-4723-4657-BE22-C7E8CE636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019D635-2264-41F8-8C84-22F119F28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8E3CD38-3E77-4FCE-A73D-1AF97BE4B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A736BE0-E3E4-41F5-A978-60FA5FD64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CD34D54-A1CD-4401-8FB7-9A897697B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06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1F3F0A-2D5A-4F2D-813D-6DC4CA916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D946217-C6EC-41BE-AF14-04BF95AB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2188AF5-BA95-4E4F-88DE-8F66B0F8F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E2D0121-DB72-4532-B22C-C62ED9AB3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686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F81FE77-005B-4E46-A5D6-BCDD46786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FA1DE58-0B8A-4D0B-845A-79DC2B860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4BE39B8-AEA1-436F-8666-AC50767E4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67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FF13FA-5630-4DA5-A0B6-A6102CB31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9939C94-4072-4185-8846-0013C4F6F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93710EB-78DC-4AA4-B299-394C99CFA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FD869E1-70DB-4DFE-B743-0B0E2179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61EB1CD-3EF3-4AB8-BD01-A0FE56123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81D695F-D583-4935-8586-39B91361B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671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0F845D-870B-4711-9143-D59E54A00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47ECE40-B495-4FB8-AE0B-61509BBA5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8AD3A15-17DF-42BC-A4BD-8216E859D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F904261-5BAD-4940-BD01-6AC78B287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B8A7373-76E0-42AF-801F-5C35854EE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0490791-4DBB-4ED7-AA47-F2DE66FF1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468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0D07F4F-8F75-43C8-B2C0-C764638E4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198FBC4-9AE0-4B03-973E-5F92591A0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CC2AE0E-62FC-40CC-A70B-28DD60BAE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90B1-F9E5-49DE-A7FC-3F71E9A7A44D}" type="datetimeFigureOut">
              <a:rPr lang="zh-TW" altLang="en-US" smtClean="0"/>
              <a:t>2022/8/26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86921A0-CDC8-4008-AC1F-E8C8A99BA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C27D3C-AE4A-4C5C-875D-6FD472FBC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C56BB-E594-42DB-AE79-18E218D90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10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圓角 3">
            <a:extLst>
              <a:ext uri="{FF2B5EF4-FFF2-40B4-BE49-F238E27FC236}">
                <a16:creationId xmlns:a16="http://schemas.microsoft.com/office/drawing/2014/main" id="{F460AC15-EDA5-41D0-9315-BAE59A2F8523}"/>
              </a:ext>
            </a:extLst>
          </p:cNvPr>
          <p:cNvSpPr/>
          <p:nvPr/>
        </p:nvSpPr>
        <p:spPr>
          <a:xfrm>
            <a:off x="1073020" y="905069"/>
            <a:ext cx="1947017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7BABC03-592E-4D13-A7DF-FBA4CBBCBDB9}"/>
              </a:ext>
            </a:extLst>
          </p:cNvPr>
          <p:cNvSpPr txBox="1"/>
          <p:nvPr/>
        </p:nvSpPr>
        <p:spPr>
          <a:xfrm>
            <a:off x="1245473" y="1053807"/>
            <a:ext cx="1652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/>
              <a:t>參加獨招活動</a:t>
            </a:r>
            <a:endParaRPr lang="zh-TW" altLang="en-US" dirty="0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DD0663EE-1CF3-4F0B-A4D3-7D7734DD8E2C}"/>
              </a:ext>
            </a:extLst>
          </p:cNvPr>
          <p:cNvSpPr/>
          <p:nvPr/>
        </p:nvSpPr>
        <p:spPr>
          <a:xfrm>
            <a:off x="3582727" y="447869"/>
            <a:ext cx="1291277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69EB818-0994-49F1-BC17-12BA74A45B15}"/>
              </a:ext>
            </a:extLst>
          </p:cNvPr>
          <p:cNvSpPr txBox="1"/>
          <p:nvPr/>
        </p:nvSpPr>
        <p:spPr>
          <a:xfrm>
            <a:off x="3784063" y="720403"/>
            <a:ext cx="905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有興趣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98EEC670-EEBC-45D1-A2FF-3DF3289BB832}"/>
              </a:ext>
            </a:extLst>
          </p:cNvPr>
          <p:cNvSpPr/>
          <p:nvPr/>
        </p:nvSpPr>
        <p:spPr>
          <a:xfrm>
            <a:off x="3582726" y="1546935"/>
            <a:ext cx="1291277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7C2F772-6294-4995-B42B-E17E3FCB4590}"/>
              </a:ext>
            </a:extLst>
          </p:cNvPr>
          <p:cNvSpPr txBox="1"/>
          <p:nvPr/>
        </p:nvSpPr>
        <p:spPr>
          <a:xfrm>
            <a:off x="3784063" y="1819469"/>
            <a:ext cx="905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沒興趣</a:t>
            </a:r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9624F18A-DEEE-491D-8A14-48566DDEAF5B}"/>
              </a:ext>
            </a:extLst>
          </p:cNvPr>
          <p:cNvSpPr/>
          <p:nvPr/>
        </p:nvSpPr>
        <p:spPr>
          <a:xfrm>
            <a:off x="5320645" y="447869"/>
            <a:ext cx="1700939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CBD6641-31B9-410E-9784-8D2FAE7993BB}"/>
              </a:ext>
            </a:extLst>
          </p:cNvPr>
          <p:cNvSpPr txBox="1"/>
          <p:nvPr/>
        </p:nvSpPr>
        <p:spPr>
          <a:xfrm>
            <a:off x="5458555" y="636405"/>
            <a:ext cx="1462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1.</a:t>
            </a:r>
            <a:r>
              <a:rPr lang="zh-TW" altLang="en-US" sz="1400" dirty="0"/>
              <a:t>加蓋社團戳章</a:t>
            </a:r>
            <a:endParaRPr lang="en-US" altLang="zh-TW" sz="1400" dirty="0"/>
          </a:p>
          <a:p>
            <a:r>
              <a:rPr lang="en-US" altLang="zh-TW" sz="1400" dirty="0"/>
              <a:t>2.</a:t>
            </a:r>
            <a:r>
              <a:rPr lang="zh-TW" altLang="en-US" sz="1400" dirty="0"/>
              <a:t>列入志願表</a:t>
            </a:r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23172359-1158-4F8C-8769-167C7A3C0D87}"/>
              </a:ext>
            </a:extLst>
          </p:cNvPr>
          <p:cNvSpPr/>
          <p:nvPr/>
        </p:nvSpPr>
        <p:spPr>
          <a:xfrm>
            <a:off x="7437286" y="447869"/>
            <a:ext cx="1581651" cy="10044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54ABC9BB-A3A6-47A6-8BC9-1FDC6B018077}"/>
              </a:ext>
            </a:extLst>
          </p:cNvPr>
          <p:cNvSpPr txBox="1"/>
          <p:nvPr/>
        </p:nvSpPr>
        <p:spPr>
          <a:xfrm>
            <a:off x="7532734" y="547634"/>
            <a:ext cx="14623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由各社團代表及訓育組開會討論獨招錄取名單</a:t>
            </a: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370220D7-64C4-40D0-BAF2-5B043CC86DA3}"/>
              </a:ext>
            </a:extLst>
          </p:cNvPr>
          <p:cNvSpPr/>
          <p:nvPr/>
        </p:nvSpPr>
        <p:spPr>
          <a:xfrm>
            <a:off x="9434639" y="315143"/>
            <a:ext cx="757210" cy="4642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0BE56A55-D304-4E07-9970-20F0604AF2BF}"/>
              </a:ext>
            </a:extLst>
          </p:cNvPr>
          <p:cNvSpPr/>
          <p:nvPr/>
        </p:nvSpPr>
        <p:spPr>
          <a:xfrm>
            <a:off x="9454840" y="1053807"/>
            <a:ext cx="757210" cy="4801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4E67D8DF-8E5A-4A81-8292-8F288A0D1F85}"/>
              </a:ext>
            </a:extLst>
          </p:cNvPr>
          <p:cNvSpPr txBox="1"/>
          <p:nvPr/>
        </p:nvSpPr>
        <p:spPr>
          <a:xfrm>
            <a:off x="9510686" y="393381"/>
            <a:ext cx="599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</a:rPr>
              <a:t>錄取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7FEB0B6-8B53-4CEE-89D0-58E40AC95B5E}"/>
              </a:ext>
            </a:extLst>
          </p:cNvPr>
          <p:cNvSpPr txBox="1"/>
          <p:nvPr/>
        </p:nvSpPr>
        <p:spPr>
          <a:xfrm>
            <a:off x="9435884" y="1132045"/>
            <a:ext cx="748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未錄取</a:t>
            </a: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9116C0E7-0532-473B-B21D-46703CCE62CF}"/>
              </a:ext>
            </a:extLst>
          </p:cNvPr>
          <p:cNvSpPr/>
          <p:nvPr/>
        </p:nvSpPr>
        <p:spPr>
          <a:xfrm>
            <a:off x="3582726" y="4681513"/>
            <a:ext cx="1947017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26420ED7-D6F4-4497-B54C-1967BAE6C495}"/>
              </a:ext>
            </a:extLst>
          </p:cNvPr>
          <p:cNvSpPr txBox="1"/>
          <p:nvPr/>
        </p:nvSpPr>
        <p:spPr>
          <a:xfrm>
            <a:off x="3616282" y="4798769"/>
            <a:ext cx="187582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/>
              <a:t>線上選填志願</a:t>
            </a:r>
            <a:endParaRPr lang="en-US" altLang="zh-TW" b="1" dirty="0"/>
          </a:p>
          <a:p>
            <a:pPr algn="ctr"/>
            <a:r>
              <a:rPr lang="en-US" altLang="zh-TW" sz="1400" dirty="0"/>
              <a:t>(</a:t>
            </a:r>
            <a:r>
              <a:rPr lang="zh-TW" altLang="en-US" sz="1400" dirty="0"/>
              <a:t>獨招活動結束後於辦理</a:t>
            </a:r>
            <a:r>
              <a:rPr lang="en-US" altLang="zh-TW" sz="1400" dirty="0"/>
              <a:t>)</a:t>
            </a:r>
            <a:endParaRPr lang="zh-TW" altLang="en-US" sz="1400" dirty="0"/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E334CB38-0937-4C34-8A33-5AB83C099C9A}"/>
              </a:ext>
            </a:extLst>
          </p:cNvPr>
          <p:cNvSpPr/>
          <p:nvPr/>
        </p:nvSpPr>
        <p:spPr>
          <a:xfrm>
            <a:off x="6070446" y="4681512"/>
            <a:ext cx="1700939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4891CFAC-15DE-4CC4-8A64-0CF18FB6482D}"/>
              </a:ext>
            </a:extLst>
          </p:cNvPr>
          <p:cNvSpPr txBox="1"/>
          <p:nvPr/>
        </p:nvSpPr>
        <p:spPr>
          <a:xfrm>
            <a:off x="6096000" y="4815547"/>
            <a:ext cx="1613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/>
              <a:t>依志願序及</a:t>
            </a:r>
            <a:endParaRPr lang="en-US" altLang="zh-TW" sz="1600" dirty="0"/>
          </a:p>
          <a:p>
            <a:pPr algn="ctr"/>
            <a:r>
              <a:rPr lang="zh-TW" altLang="en-US" sz="1600" dirty="0"/>
              <a:t>各社團名額分發</a:t>
            </a:r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280BA27C-15CB-4D46-9D80-9530B5E00FA9}"/>
              </a:ext>
            </a:extLst>
          </p:cNvPr>
          <p:cNvSpPr/>
          <p:nvPr/>
        </p:nvSpPr>
        <p:spPr>
          <a:xfrm>
            <a:off x="9435884" y="4906585"/>
            <a:ext cx="810161" cy="4642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3A43C487-D70D-446E-A394-88246719DDCC}"/>
              </a:ext>
            </a:extLst>
          </p:cNvPr>
          <p:cNvSpPr txBox="1"/>
          <p:nvPr/>
        </p:nvSpPr>
        <p:spPr>
          <a:xfrm>
            <a:off x="9541280" y="4984823"/>
            <a:ext cx="599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solidFill>
                  <a:srgbClr val="FF0000"/>
                </a:solidFill>
              </a:rPr>
              <a:t>錄取</a:t>
            </a:r>
          </a:p>
        </p:txBody>
      </p: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C4215024-E988-4ACE-9681-97C2EDE584BC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3054047" y="905069"/>
            <a:ext cx="528680" cy="25455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31261A88-F717-4EF5-985A-B8E71CF6FBAA}"/>
              </a:ext>
            </a:extLst>
          </p:cNvPr>
          <p:cNvCxnSpPr>
            <a:cxnSpLocks/>
          </p:cNvCxnSpPr>
          <p:nvPr/>
        </p:nvCxnSpPr>
        <p:spPr>
          <a:xfrm>
            <a:off x="3054047" y="1452333"/>
            <a:ext cx="521688" cy="36713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55F3E79F-5F99-4638-A668-D351B69C2BED}"/>
              </a:ext>
            </a:extLst>
          </p:cNvPr>
          <p:cNvCxnSpPr>
            <a:stCxn id="6" idx="3"/>
            <a:endCxn id="11" idx="1"/>
          </p:cNvCxnSpPr>
          <p:nvPr/>
        </p:nvCxnSpPr>
        <p:spPr>
          <a:xfrm>
            <a:off x="4874004" y="905069"/>
            <a:ext cx="44664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9B1BE846-338A-4DCA-9F7C-7D52429C8EC4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7021584" y="905067"/>
            <a:ext cx="415702" cy="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B2DAF1CD-E1FF-4F40-ACEA-E774257289D4}"/>
              </a:ext>
            </a:extLst>
          </p:cNvPr>
          <p:cNvCxnSpPr>
            <a:cxnSpLocks/>
            <a:endCxn id="15" idx="1"/>
          </p:cNvCxnSpPr>
          <p:nvPr/>
        </p:nvCxnSpPr>
        <p:spPr>
          <a:xfrm flipV="1">
            <a:off x="9071142" y="547270"/>
            <a:ext cx="363497" cy="2321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78B33E86-40C8-4B37-825C-99FF86A24F53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9071142" y="1076805"/>
            <a:ext cx="383698" cy="21710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>
            <a:extLst>
              <a:ext uri="{FF2B5EF4-FFF2-40B4-BE49-F238E27FC236}">
                <a16:creationId xmlns:a16="http://schemas.microsoft.com/office/drawing/2014/main" id="{8AD32BD4-C3A4-4603-AC95-55B71A9FE54E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4228365" y="2461335"/>
            <a:ext cx="8389" cy="967665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8D24C8D9-8035-4E20-B0C8-EB6E437DFEE8}"/>
              </a:ext>
            </a:extLst>
          </p:cNvPr>
          <p:cNvCxnSpPr>
            <a:cxnSpLocks/>
          </p:cNvCxnSpPr>
          <p:nvPr/>
        </p:nvCxnSpPr>
        <p:spPr>
          <a:xfrm>
            <a:off x="2523688" y="3394745"/>
            <a:ext cx="1721455" cy="0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單箭頭接點 58">
            <a:extLst>
              <a:ext uri="{FF2B5EF4-FFF2-40B4-BE49-F238E27FC236}">
                <a16:creationId xmlns:a16="http://schemas.microsoft.com/office/drawing/2014/main" id="{E2F05697-DEF9-40A4-9C6C-46A9B1D043BF}"/>
              </a:ext>
            </a:extLst>
          </p:cNvPr>
          <p:cNvCxnSpPr/>
          <p:nvPr/>
        </p:nvCxnSpPr>
        <p:spPr>
          <a:xfrm flipV="1">
            <a:off x="2548855" y="1827858"/>
            <a:ext cx="0" cy="1575276"/>
          </a:xfrm>
          <a:prstGeom prst="straightConnector1">
            <a:avLst/>
          </a:prstGeom>
          <a:ln w="57150"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單箭頭接點 61">
            <a:extLst>
              <a:ext uri="{FF2B5EF4-FFF2-40B4-BE49-F238E27FC236}">
                <a16:creationId xmlns:a16="http://schemas.microsoft.com/office/drawing/2014/main" id="{49539297-B33C-44DF-8308-D44A58B3DCC4}"/>
              </a:ext>
            </a:extLst>
          </p:cNvPr>
          <p:cNvCxnSpPr>
            <a:cxnSpLocks/>
          </p:cNvCxnSpPr>
          <p:nvPr/>
        </p:nvCxnSpPr>
        <p:spPr>
          <a:xfrm>
            <a:off x="4466125" y="2461335"/>
            <a:ext cx="0" cy="222017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單箭頭接點 63">
            <a:extLst>
              <a:ext uri="{FF2B5EF4-FFF2-40B4-BE49-F238E27FC236}">
                <a16:creationId xmlns:a16="http://schemas.microsoft.com/office/drawing/2014/main" id="{A0395907-7A05-41CB-9886-F4A37F26AEE8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5529743" y="5138711"/>
            <a:ext cx="540703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單箭頭接點 65">
            <a:extLst>
              <a:ext uri="{FF2B5EF4-FFF2-40B4-BE49-F238E27FC236}">
                <a16:creationId xmlns:a16="http://schemas.microsoft.com/office/drawing/2014/main" id="{7C3636E5-5406-40F8-8F28-23F08E59BEAD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7771385" y="5138711"/>
            <a:ext cx="1664499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單箭頭接點 70">
            <a:extLst>
              <a:ext uri="{FF2B5EF4-FFF2-40B4-BE49-F238E27FC236}">
                <a16:creationId xmlns:a16="http://schemas.microsoft.com/office/drawing/2014/main" id="{9F48CA80-D974-4C52-8C86-38A9504C45D5}"/>
              </a:ext>
            </a:extLst>
          </p:cNvPr>
          <p:cNvCxnSpPr>
            <a:cxnSpLocks/>
          </p:cNvCxnSpPr>
          <p:nvPr/>
        </p:nvCxnSpPr>
        <p:spPr>
          <a:xfrm flipH="1">
            <a:off x="4845029" y="1583706"/>
            <a:ext cx="4823283" cy="309780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3C4D53DF-4F7B-432A-83BB-FD21D491DF63}"/>
              </a:ext>
            </a:extLst>
          </p:cNvPr>
          <p:cNvSpPr txBox="1"/>
          <p:nvPr/>
        </p:nvSpPr>
        <p:spPr>
          <a:xfrm>
            <a:off x="673195" y="1836839"/>
            <a:ext cx="19470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>
                <a:latin typeface="+mj-ea"/>
                <a:ea typeface="+mj-ea"/>
              </a:rPr>
              <a:t>期間內可參加多個社團的獨招活動，若參加後有意願加入，須請社團幹部加蓋戳章；反之，若無意願加入，就不要加蓋戳章。</a:t>
            </a:r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8C7550D0-D1AA-49EC-A741-A79F805C9934}"/>
              </a:ext>
            </a:extLst>
          </p:cNvPr>
          <p:cNvSpPr txBox="1"/>
          <p:nvPr/>
        </p:nvSpPr>
        <p:spPr>
          <a:xfrm>
            <a:off x="6291119" y="1457678"/>
            <a:ext cx="213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100" dirty="0">
                <a:latin typeface="+mj-ea"/>
                <a:ea typeface="+mj-ea"/>
              </a:rPr>
              <a:t>加蓋戳章後，其志願僅供社團幹部討論時參考，錄取社團之最終決定權仍在訓育組長及各社團幹部代表。</a:t>
            </a:r>
          </a:p>
        </p:txBody>
      </p:sp>
    </p:spTree>
    <p:extLst>
      <p:ext uri="{BB962C8B-B14F-4D97-AF65-F5344CB8AC3E}">
        <p14:creationId xmlns:p14="http://schemas.microsoft.com/office/powerpoint/2010/main" val="1104673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128</Words>
  <Application>Microsoft Office PowerPoint</Application>
  <PresentationFormat>寬螢幕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admin</cp:lastModifiedBy>
  <cp:revision>9</cp:revision>
  <cp:lastPrinted>2022-08-26T00:41:11Z</cp:lastPrinted>
  <dcterms:created xsi:type="dcterms:W3CDTF">2019-08-08T13:37:02Z</dcterms:created>
  <dcterms:modified xsi:type="dcterms:W3CDTF">2022-08-26T00:41:34Z</dcterms:modified>
</cp:coreProperties>
</file>